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ppt/comments/comment26.xml" ContentType="application/vnd.openxmlformats-officedocument.presentationml.comments+xml"/>
  <Override PartName="/ppt/comments/comment27.xml" ContentType="application/vnd.openxmlformats-officedocument.presentationml.comments+xml"/>
  <Override PartName="/ppt/comments/comment28.xml" ContentType="application/vnd.openxmlformats-officedocument.presentationml.comments+xml"/>
  <Override PartName="/ppt/comments/comment29.xml" ContentType="application/vnd.openxmlformats-officedocument.presentationml.comments+xml"/>
  <Override PartName="/ppt/comments/comment30.xml" ContentType="application/vnd.openxmlformats-officedocument.presentationml.comments+xml"/>
  <Override PartName="/ppt/comments/comment3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303" r:id="rId3"/>
    <p:sldId id="274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tanton" initials="j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58" autoAdjust="0"/>
  </p:normalViewPr>
  <p:slideViewPr>
    <p:cSldViewPr>
      <p:cViewPr varScale="1">
        <p:scale>
          <a:sx n="89" d="100"/>
          <a:sy n="89" d="100"/>
        </p:scale>
        <p:origin x="1377" y="6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39:41.156" idx="1">
    <p:pos x="10" y="10"/>
    <p:text>
One of the ge</p:text>
  </p:cm>
  <p:cm authorId="0" dt="2011-07-25T16:40:15.531" idx="2">
    <p:pos x="106" y="106"/>
    <p:text>
One of the genius principles from my last SIGMAA talk: The Power of a Picture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2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3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3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BA89C4A-9D76-45DE-8D58-D85975ACC507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3731EA6-13C3-4744-B7BD-80E8C2E85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718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3F9EEC3-8585-47E5-95CB-16B7A81DFDBB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00485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CADB-A1D3-4247-9296-6436D8E30A0B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876E7-B61A-4D82-BE42-07EF392B7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2B25-D9DC-40DB-BE92-353946A1451A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C6D71-A11A-4539-8C40-7036E91CE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9AFB4-CBBF-47E3-BACE-1E0567628A77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4D4F0-4368-4801-A8E0-2936EA333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8AEF6-2470-4748-9A4E-B5DB051C13BB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FA48D-F292-495B-B9EA-DFFBFEDDC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24F25-ADFF-4889-884B-447621A5C054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600E1-1FD4-49FD-A207-F57B55E93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95BC9-2A2E-49C6-9EAE-E072D8AD88CC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14645-D549-4D26-A1AC-C3C0E8EDA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7D6FC-907E-4D31-B14B-691EEDEE68DA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8EB6C-A1AA-4AF2-B32E-1F941374D7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1C51-6DD3-4D79-812E-80B5BE3AA1E4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9A3A-1D57-4FB7-B11A-DB484F65E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7DE6-B07E-408A-88CA-9D9FFB66D34B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57CE1-8127-4C71-971B-B2695852A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F43BC-BC7C-4DA4-805B-1D887C287EFC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1BC2C-BD28-4536-A6AB-A018859A6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48489-8522-4330-B2D4-D0B218D02AB7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C1890-1E90-44BA-BDA7-C5C9C8CE0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B448DD-D3AD-4924-853F-DB07524BB3E7}" type="datetimeFigureOut">
              <a:rPr lang="en-US"/>
              <a:pPr>
                <a:defRPr/>
              </a:pPr>
              <a:t>6/25/2015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0B6759-93E6-4CB7-8FBB-4FF8E8533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image" Target="../media/image1.png"/><Relationship Id="rId7" Type="http://schemas.openxmlformats.org/officeDocument/2006/relationships/hyperlink" Target="http://www.gdaymath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jamestanton.com/" TargetMode="External"/><Relationship Id="rId5" Type="http://schemas.openxmlformats.org/officeDocument/2006/relationships/hyperlink" Target="http://www.maa.org/ci" TargetMode="External"/><Relationship Id="rId4" Type="http://schemas.openxmlformats.org/officeDocument/2006/relationships/hyperlink" Target="mailto:jtanton@maa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comments" Target="../comments/commen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7.xml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8382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762000" y="1295400"/>
            <a:ext cx="7467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100 PROBLEMS INVOLVING 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THE NUMBER 100</a:t>
            </a:r>
            <a:endParaRPr lang="en-US" b="1" dirty="0">
              <a:latin typeface="+mn-lt"/>
            </a:endParaRP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5700" y="25908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3352800"/>
            <a:ext cx="678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James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Tanton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MAA Mathematician-at-Large</a:t>
            </a:r>
          </a:p>
          <a:p>
            <a:pPr algn="ctr"/>
            <a:endParaRPr lang="en-US" sz="800" b="1" dirty="0" smtClean="0">
              <a:solidFill>
                <a:srgbClr val="002060"/>
              </a:solidFill>
            </a:endParaRPr>
          </a:p>
          <a:p>
            <a:pPr algn="ctr"/>
            <a:endParaRPr lang="en-US" sz="800" b="1" dirty="0" smtClean="0">
              <a:solidFill>
                <a:srgbClr val="002060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4"/>
              </a:rPr>
              <a:t>jtanton@maa.org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8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Curriculum Inspirations: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5"/>
              </a:rPr>
              <a:t>www.maa.org/ci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 Stuff: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6"/>
              </a:rPr>
              <a:t>www.jamestanton.com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Mathematical Courses: 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7"/>
              </a:rPr>
              <a:t>www.gdaymath.com</a:t>
            </a:r>
            <a:endParaRPr lang="en-US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066800"/>
            <a:ext cx="8154577" cy="54328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17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938" y="1143000"/>
            <a:ext cx="7487723" cy="45053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263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8014560" cy="44386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26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66800"/>
            <a:ext cx="4648200" cy="3135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3276600"/>
            <a:ext cx="5181600" cy="33843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9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88" y="1371600"/>
            <a:ext cx="6811594" cy="45339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7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8206869" cy="47279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835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97445">
            <a:off x="244853" y="1171251"/>
            <a:ext cx="5529263" cy="1906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19588">
            <a:off x="3817645" y="2891090"/>
            <a:ext cx="5144262" cy="22521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2682">
            <a:off x="370131" y="5063336"/>
            <a:ext cx="6740592" cy="1468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05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143000"/>
            <a:ext cx="7029824" cy="55196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81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066800"/>
            <a:ext cx="5105400" cy="55898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914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264953"/>
            <a:ext cx="6858000" cy="54533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8983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990600"/>
            <a:ext cx="6705600" cy="56509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9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1371600"/>
            <a:ext cx="7772400" cy="41337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75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984" y="876300"/>
            <a:ext cx="7116386" cy="28716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84" y="3886200"/>
            <a:ext cx="3797449" cy="7971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3809068"/>
            <a:ext cx="4419600" cy="29084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189" y="6248400"/>
            <a:ext cx="3013037" cy="271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595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219200"/>
            <a:ext cx="7565057" cy="3886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858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295400"/>
            <a:ext cx="7399109" cy="46005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613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" y="1676400"/>
            <a:ext cx="8077200" cy="1889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33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19200"/>
            <a:ext cx="7747000" cy="48945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546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76400"/>
            <a:ext cx="7253428" cy="3124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03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7620000" cy="30298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8" y="4320676"/>
            <a:ext cx="4419600" cy="6292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161" y="4217237"/>
            <a:ext cx="4371878" cy="8361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0700" y="5152180"/>
            <a:ext cx="5105400" cy="750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229" y="6000993"/>
            <a:ext cx="5179620" cy="7715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524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0" y="1143000"/>
            <a:ext cx="6858000" cy="52443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830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7790978" cy="51339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9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828800"/>
            <a:ext cx="7096125" cy="15055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0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7596188" cy="27796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860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990600"/>
            <a:ext cx="6440282" cy="5314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 rot="20456384">
            <a:off x="5564393" y="4271607"/>
            <a:ext cx="31331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</a:rPr>
              <a:t>DONE!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110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300" y="990600"/>
            <a:ext cx="5715000" cy="57425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877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143000"/>
            <a:ext cx="8466239" cy="495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923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95400"/>
            <a:ext cx="8260931" cy="4843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1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21" y="1143000"/>
            <a:ext cx="6582212" cy="4800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7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447800"/>
            <a:ext cx="8128299" cy="34759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2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19200"/>
            <a:ext cx="7749030" cy="4657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99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15888</TotalTime>
  <Words>26</Words>
  <Application>Microsoft Office PowerPoint</Application>
  <PresentationFormat>On-screen Show (4:3)</PresentationFormat>
  <Paragraphs>14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Mark's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jamestanton</dc:creator>
  <cp:lastModifiedBy>James Tanton</cp:lastModifiedBy>
  <cp:revision>199</cp:revision>
  <dcterms:created xsi:type="dcterms:W3CDTF">2010-04-23T01:06:26Z</dcterms:created>
  <dcterms:modified xsi:type="dcterms:W3CDTF">2015-06-25T22:50:09Z</dcterms:modified>
</cp:coreProperties>
</file>